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394" r:id="rId5"/>
  </p:sldIdLst>
  <p:sldSz cx="9144000" cy="5149850"/>
  <p:notesSz cx="9872663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ABA5"/>
    <a:srgbClr val="57A7B3"/>
    <a:srgbClr val="127D96"/>
    <a:srgbClr val="61BBCC"/>
    <a:srgbClr val="A1D8D6"/>
    <a:srgbClr val="9CEBF8"/>
    <a:srgbClr val="7DC9C1"/>
    <a:srgbClr val="ABEBEA"/>
    <a:srgbClr val="84F5EB"/>
    <a:srgbClr val="98D1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84" autoAdjust="0"/>
    <p:restoredTop sz="97245" autoAdjust="0"/>
  </p:normalViewPr>
  <p:slideViewPr>
    <p:cSldViewPr>
      <p:cViewPr varScale="1">
        <p:scale>
          <a:sx n="149" d="100"/>
          <a:sy n="149" d="100"/>
        </p:scale>
        <p:origin x="912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146" d="100"/>
          <a:sy n="146" d="100"/>
        </p:scale>
        <p:origin x="920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154" cy="344592"/>
          </a:xfrm>
          <a:prstGeom prst="rect">
            <a:avLst/>
          </a:prstGeom>
        </p:spPr>
        <p:txBody>
          <a:bodyPr vert="horz" lIns="107021" tIns="53511" rIns="107021" bIns="53511" rtlCol="0"/>
          <a:lstStyle>
            <a:lvl1pPr algn="l">
              <a:defRPr sz="14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592796" y="1"/>
            <a:ext cx="4278154" cy="344592"/>
          </a:xfrm>
          <a:prstGeom prst="rect">
            <a:avLst/>
          </a:prstGeom>
        </p:spPr>
        <p:txBody>
          <a:bodyPr vert="horz" lIns="107021" tIns="53511" rIns="107021" bIns="53511" rtlCol="0"/>
          <a:lstStyle>
            <a:lvl1pPr algn="r">
              <a:defRPr sz="1400"/>
            </a:lvl1pPr>
          </a:lstStyle>
          <a:p>
            <a:fld id="{280E8DFA-BFA2-492D-A6E5-8E031356E595}" type="datetimeFigureOut">
              <a:rPr lang="es-CO" smtClean="0"/>
              <a:t>9/04/2026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882900" y="858838"/>
            <a:ext cx="4106863" cy="2312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7021" tIns="53511" rIns="107021" bIns="53511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87267" y="3300044"/>
            <a:ext cx="7898130" cy="2701764"/>
          </a:xfrm>
          <a:prstGeom prst="rect">
            <a:avLst/>
          </a:prstGeom>
        </p:spPr>
        <p:txBody>
          <a:bodyPr vert="horz" lIns="107021" tIns="53511" rIns="107021" bIns="53511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409"/>
            <a:ext cx="4278154" cy="344591"/>
          </a:xfrm>
          <a:prstGeom prst="rect">
            <a:avLst/>
          </a:prstGeom>
        </p:spPr>
        <p:txBody>
          <a:bodyPr vert="horz" lIns="107021" tIns="53511" rIns="107021" bIns="53511" rtlCol="0" anchor="b"/>
          <a:lstStyle>
            <a:lvl1pPr algn="l">
              <a:defRPr sz="14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592796" y="6513409"/>
            <a:ext cx="4278154" cy="344591"/>
          </a:xfrm>
          <a:prstGeom prst="rect">
            <a:avLst/>
          </a:prstGeom>
        </p:spPr>
        <p:txBody>
          <a:bodyPr vert="horz" lIns="107021" tIns="53511" rIns="107021" bIns="53511" rtlCol="0" anchor="b"/>
          <a:lstStyle>
            <a:lvl1pPr algn="r">
              <a:defRPr sz="1400"/>
            </a:lvl1pPr>
          </a:lstStyle>
          <a:p>
            <a:fld id="{BB31FC14-61EB-418D-B3F2-3B23DE16A3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1303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612DC64-0C1C-984B-A2BC-63E34D5BD0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56" t="55307" r="-2482" b="-4468"/>
          <a:stretch/>
        </p:blipFill>
        <p:spPr>
          <a:xfrm>
            <a:off x="1066800" y="4022725"/>
            <a:ext cx="2914089" cy="9713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turque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A9916756-6F76-8EE2-D6C2-AF59DFEE90AA}"/>
              </a:ext>
            </a:extLst>
          </p:cNvPr>
          <p:cNvSpPr/>
          <p:nvPr userDrawn="1"/>
        </p:nvSpPr>
        <p:spPr>
          <a:xfrm>
            <a:off x="0" y="0"/>
            <a:ext cx="9144000" cy="5149850"/>
          </a:xfrm>
          <a:prstGeom prst="rect">
            <a:avLst/>
          </a:prstGeom>
          <a:solidFill>
            <a:srgbClr val="6BA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3F60F916-52A4-4234-5743-B29C852E5F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8058"/>
            <a:ext cx="9144000" cy="6179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2EE63C4-BE61-EC44-8772-A3DD9D4F23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56" t="55307" r="-2482" b="-4468"/>
          <a:stretch/>
        </p:blipFill>
        <p:spPr>
          <a:xfrm>
            <a:off x="3657600" y="212725"/>
            <a:ext cx="1828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4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oc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A9916756-6F76-8EE2-D6C2-AF59DFEE90AA}"/>
              </a:ext>
            </a:extLst>
          </p:cNvPr>
          <p:cNvSpPr/>
          <p:nvPr userDrawn="1"/>
        </p:nvSpPr>
        <p:spPr>
          <a:xfrm>
            <a:off x="0" y="0"/>
            <a:ext cx="9144000" cy="5149850"/>
          </a:xfrm>
          <a:prstGeom prst="rect">
            <a:avLst/>
          </a:prstGeom>
          <a:solidFill>
            <a:srgbClr val="E0D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32F878C9-372F-61C5-3E63-124CC49AC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8058"/>
            <a:ext cx="9144000" cy="6179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AEBE7BB-D4CD-1D42-B47A-40EB444C8C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56" t="-6145" r="-2482" b="56984"/>
          <a:stretch/>
        </p:blipFill>
        <p:spPr>
          <a:xfrm>
            <a:off x="3657600" y="212725"/>
            <a:ext cx="1828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49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ada capítulo turque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A9916756-6F76-8EE2-D6C2-AF59DFEE90AA}"/>
              </a:ext>
            </a:extLst>
          </p:cNvPr>
          <p:cNvSpPr/>
          <p:nvPr userDrawn="1"/>
        </p:nvSpPr>
        <p:spPr>
          <a:xfrm>
            <a:off x="-4482" y="6537"/>
            <a:ext cx="9144000" cy="5149850"/>
          </a:xfrm>
          <a:prstGeom prst="rect">
            <a:avLst/>
          </a:prstGeom>
          <a:solidFill>
            <a:srgbClr val="6BA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CE87108-F4C9-50F5-7658-B2FDD4EB80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8058"/>
            <a:ext cx="9144000" cy="6179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59EA540-ED87-4946-A698-A3A4F8FDBB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56" t="55307" r="-2482" b="-4468"/>
          <a:stretch/>
        </p:blipFill>
        <p:spPr>
          <a:xfrm>
            <a:off x="3657600" y="212725"/>
            <a:ext cx="1828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6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ada capítulo oc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6DB0EA4-61F0-E5A1-4F93-11C027B0EB86}"/>
              </a:ext>
            </a:extLst>
          </p:cNvPr>
          <p:cNvSpPr/>
          <p:nvPr userDrawn="1"/>
        </p:nvSpPr>
        <p:spPr>
          <a:xfrm>
            <a:off x="0" y="0"/>
            <a:ext cx="9144000" cy="5149850"/>
          </a:xfrm>
          <a:prstGeom prst="rect">
            <a:avLst/>
          </a:prstGeom>
          <a:solidFill>
            <a:srgbClr val="E0D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0089D3B-2FD0-A3FE-F1D0-559FBBD03A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2"/>
          <a:stretch/>
        </p:blipFill>
        <p:spPr>
          <a:xfrm>
            <a:off x="6518965" y="0"/>
            <a:ext cx="2625036" cy="51498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157418E-5FC5-6AC2-676F-1A23E18171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8058"/>
            <a:ext cx="9144000" cy="6179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87FE560-A3AD-8A45-ACA3-2E559282EA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56" t="-6145" r="-2482" b="56984"/>
          <a:stretch/>
        </p:blipFill>
        <p:spPr>
          <a:xfrm>
            <a:off x="3657600" y="212725"/>
            <a:ext cx="1828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28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general bl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0BE0FB81-E98B-5F69-E896-39B27AAAEAE2}"/>
              </a:ext>
            </a:extLst>
          </p:cNvPr>
          <p:cNvSpPr/>
          <p:nvPr userDrawn="1"/>
        </p:nvSpPr>
        <p:spPr>
          <a:xfrm>
            <a:off x="3108389" y="4750970"/>
            <a:ext cx="6035611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 25">
            <a:extLst>
              <a:ext uri="{FF2B5EF4-FFF2-40B4-BE49-F238E27FC236}">
                <a16:creationId xmlns:a16="http://schemas.microsoft.com/office/drawing/2014/main" id="{12DCF5C4-6C33-3CEC-9AD9-68D4EE4C61E3}"/>
              </a:ext>
            </a:extLst>
          </p:cNvPr>
          <p:cNvSpPr/>
          <p:nvPr userDrawn="1"/>
        </p:nvSpPr>
        <p:spPr>
          <a:xfrm>
            <a:off x="0" y="4654742"/>
            <a:ext cx="5410200" cy="434783"/>
          </a:xfrm>
          <a:custGeom>
            <a:avLst/>
            <a:gdLst>
              <a:gd name="connsiteX0" fmla="*/ 0 w 12192473"/>
              <a:gd name="connsiteY0" fmla="*/ 0 h 719209"/>
              <a:gd name="connsiteX1" fmla="*/ 12192473 w 12192473"/>
              <a:gd name="connsiteY1" fmla="*/ 0 h 719209"/>
              <a:gd name="connsiteX2" fmla="*/ 12192473 w 12192473"/>
              <a:gd name="connsiteY2" fmla="*/ 719209 h 719209"/>
              <a:gd name="connsiteX3" fmla="*/ 0 w 12192473"/>
              <a:gd name="connsiteY3" fmla="*/ 719209 h 719209"/>
              <a:gd name="connsiteX4" fmla="*/ 0 w 12192473"/>
              <a:gd name="connsiteY4" fmla="*/ 0 h 719209"/>
              <a:gd name="connsiteX0" fmla="*/ 0 w 12192473"/>
              <a:gd name="connsiteY0" fmla="*/ 0 h 719209"/>
              <a:gd name="connsiteX1" fmla="*/ 10991635 w 12192473"/>
              <a:gd name="connsiteY1" fmla="*/ 11017 h 719209"/>
              <a:gd name="connsiteX2" fmla="*/ 12192473 w 12192473"/>
              <a:gd name="connsiteY2" fmla="*/ 719209 h 719209"/>
              <a:gd name="connsiteX3" fmla="*/ 0 w 12192473"/>
              <a:gd name="connsiteY3" fmla="*/ 719209 h 719209"/>
              <a:gd name="connsiteX4" fmla="*/ 0 w 12192473"/>
              <a:gd name="connsiteY4" fmla="*/ 0 h 719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473" h="719209">
                <a:moveTo>
                  <a:pt x="0" y="0"/>
                </a:moveTo>
                <a:lnTo>
                  <a:pt x="10991635" y="11017"/>
                </a:lnTo>
                <a:lnTo>
                  <a:pt x="12192473" y="719209"/>
                </a:lnTo>
                <a:lnTo>
                  <a:pt x="0" y="719209"/>
                </a:lnTo>
                <a:lnTo>
                  <a:pt x="0" y="0"/>
                </a:lnTo>
                <a:close/>
              </a:path>
            </a:pathLst>
          </a:custGeom>
          <a:solidFill>
            <a:srgbClr val="74B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31BD5BAD-089C-59FC-E390-F66F2A664E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8058"/>
            <a:ext cx="9144000" cy="6179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FE58F13-AE9F-EF47-97ED-46ADDE3841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515" y="136525"/>
            <a:ext cx="1617135" cy="457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general oc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4290D7F-DCB2-6A7D-BF45-CCE7A120DFE5}"/>
              </a:ext>
            </a:extLst>
          </p:cNvPr>
          <p:cNvSpPr/>
          <p:nvPr userDrawn="1"/>
        </p:nvSpPr>
        <p:spPr>
          <a:xfrm>
            <a:off x="0" y="0"/>
            <a:ext cx="9144000" cy="5149850"/>
          </a:xfrm>
          <a:prstGeom prst="rect">
            <a:avLst/>
          </a:prstGeom>
          <a:solidFill>
            <a:schemeClr val="bg2">
              <a:alpha val="7906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BE0FB81-E98B-5F69-E896-39B27AAAEAE2}"/>
              </a:ext>
            </a:extLst>
          </p:cNvPr>
          <p:cNvSpPr/>
          <p:nvPr userDrawn="1"/>
        </p:nvSpPr>
        <p:spPr>
          <a:xfrm>
            <a:off x="3108389" y="4750970"/>
            <a:ext cx="6035611" cy="3385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Rectángulo 25">
            <a:extLst>
              <a:ext uri="{FF2B5EF4-FFF2-40B4-BE49-F238E27FC236}">
                <a16:creationId xmlns:a16="http://schemas.microsoft.com/office/drawing/2014/main" id="{E34FB8E6-9918-831F-9220-3EA302260677}"/>
              </a:ext>
            </a:extLst>
          </p:cNvPr>
          <p:cNvSpPr/>
          <p:nvPr userDrawn="1"/>
        </p:nvSpPr>
        <p:spPr>
          <a:xfrm>
            <a:off x="0" y="4654742"/>
            <a:ext cx="5410200" cy="434783"/>
          </a:xfrm>
          <a:custGeom>
            <a:avLst/>
            <a:gdLst>
              <a:gd name="connsiteX0" fmla="*/ 0 w 12192473"/>
              <a:gd name="connsiteY0" fmla="*/ 0 h 719209"/>
              <a:gd name="connsiteX1" fmla="*/ 12192473 w 12192473"/>
              <a:gd name="connsiteY1" fmla="*/ 0 h 719209"/>
              <a:gd name="connsiteX2" fmla="*/ 12192473 w 12192473"/>
              <a:gd name="connsiteY2" fmla="*/ 719209 h 719209"/>
              <a:gd name="connsiteX3" fmla="*/ 0 w 12192473"/>
              <a:gd name="connsiteY3" fmla="*/ 719209 h 719209"/>
              <a:gd name="connsiteX4" fmla="*/ 0 w 12192473"/>
              <a:gd name="connsiteY4" fmla="*/ 0 h 719209"/>
              <a:gd name="connsiteX0" fmla="*/ 0 w 12192473"/>
              <a:gd name="connsiteY0" fmla="*/ 0 h 719209"/>
              <a:gd name="connsiteX1" fmla="*/ 10991635 w 12192473"/>
              <a:gd name="connsiteY1" fmla="*/ 11017 h 719209"/>
              <a:gd name="connsiteX2" fmla="*/ 12192473 w 12192473"/>
              <a:gd name="connsiteY2" fmla="*/ 719209 h 719209"/>
              <a:gd name="connsiteX3" fmla="*/ 0 w 12192473"/>
              <a:gd name="connsiteY3" fmla="*/ 719209 h 719209"/>
              <a:gd name="connsiteX4" fmla="*/ 0 w 12192473"/>
              <a:gd name="connsiteY4" fmla="*/ 0 h 719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473" h="719209">
                <a:moveTo>
                  <a:pt x="0" y="0"/>
                </a:moveTo>
                <a:lnTo>
                  <a:pt x="10991635" y="11017"/>
                </a:lnTo>
                <a:lnTo>
                  <a:pt x="12192473" y="719209"/>
                </a:lnTo>
                <a:lnTo>
                  <a:pt x="0" y="719209"/>
                </a:lnTo>
                <a:lnTo>
                  <a:pt x="0" y="0"/>
                </a:lnTo>
                <a:close/>
              </a:path>
            </a:pathLst>
          </a:custGeom>
          <a:solidFill>
            <a:srgbClr val="74B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157418E-5FC5-6AC2-676F-1A23E18171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8058"/>
            <a:ext cx="9144000" cy="6179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BA54771-786A-934F-9457-CDA5C11AF1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56" t="-6145" r="-2482" b="56984"/>
          <a:stretch/>
        </p:blipFill>
        <p:spPr>
          <a:xfrm>
            <a:off x="7162800" y="212725"/>
            <a:ext cx="1828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26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general turque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4290D7F-DCB2-6A7D-BF45-CCE7A120DFE5}"/>
              </a:ext>
            </a:extLst>
          </p:cNvPr>
          <p:cNvSpPr/>
          <p:nvPr userDrawn="1"/>
        </p:nvSpPr>
        <p:spPr>
          <a:xfrm>
            <a:off x="0" y="0"/>
            <a:ext cx="9144000" cy="5149850"/>
          </a:xfrm>
          <a:prstGeom prst="rect">
            <a:avLst/>
          </a:prstGeom>
          <a:solidFill>
            <a:srgbClr val="C3E7E6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BE0FB81-E98B-5F69-E896-39B27AAAEAE2}"/>
              </a:ext>
            </a:extLst>
          </p:cNvPr>
          <p:cNvSpPr/>
          <p:nvPr userDrawn="1"/>
        </p:nvSpPr>
        <p:spPr>
          <a:xfrm>
            <a:off x="3108389" y="4750970"/>
            <a:ext cx="6035611" cy="3385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Rectángulo 25">
            <a:extLst>
              <a:ext uri="{FF2B5EF4-FFF2-40B4-BE49-F238E27FC236}">
                <a16:creationId xmlns:a16="http://schemas.microsoft.com/office/drawing/2014/main" id="{0286B424-3A3B-F0FD-2196-00371C5D577F}"/>
              </a:ext>
            </a:extLst>
          </p:cNvPr>
          <p:cNvSpPr/>
          <p:nvPr userDrawn="1"/>
        </p:nvSpPr>
        <p:spPr>
          <a:xfrm>
            <a:off x="0" y="4654742"/>
            <a:ext cx="5410200" cy="434783"/>
          </a:xfrm>
          <a:custGeom>
            <a:avLst/>
            <a:gdLst>
              <a:gd name="connsiteX0" fmla="*/ 0 w 12192473"/>
              <a:gd name="connsiteY0" fmla="*/ 0 h 719209"/>
              <a:gd name="connsiteX1" fmla="*/ 12192473 w 12192473"/>
              <a:gd name="connsiteY1" fmla="*/ 0 h 719209"/>
              <a:gd name="connsiteX2" fmla="*/ 12192473 w 12192473"/>
              <a:gd name="connsiteY2" fmla="*/ 719209 h 719209"/>
              <a:gd name="connsiteX3" fmla="*/ 0 w 12192473"/>
              <a:gd name="connsiteY3" fmla="*/ 719209 h 719209"/>
              <a:gd name="connsiteX4" fmla="*/ 0 w 12192473"/>
              <a:gd name="connsiteY4" fmla="*/ 0 h 719209"/>
              <a:gd name="connsiteX0" fmla="*/ 0 w 12192473"/>
              <a:gd name="connsiteY0" fmla="*/ 0 h 719209"/>
              <a:gd name="connsiteX1" fmla="*/ 10991635 w 12192473"/>
              <a:gd name="connsiteY1" fmla="*/ 11017 h 719209"/>
              <a:gd name="connsiteX2" fmla="*/ 12192473 w 12192473"/>
              <a:gd name="connsiteY2" fmla="*/ 719209 h 719209"/>
              <a:gd name="connsiteX3" fmla="*/ 0 w 12192473"/>
              <a:gd name="connsiteY3" fmla="*/ 719209 h 719209"/>
              <a:gd name="connsiteX4" fmla="*/ 0 w 12192473"/>
              <a:gd name="connsiteY4" fmla="*/ 0 h 719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473" h="719209">
                <a:moveTo>
                  <a:pt x="0" y="0"/>
                </a:moveTo>
                <a:lnTo>
                  <a:pt x="10991635" y="11017"/>
                </a:lnTo>
                <a:lnTo>
                  <a:pt x="12192473" y="719209"/>
                </a:lnTo>
                <a:lnTo>
                  <a:pt x="0" y="719209"/>
                </a:lnTo>
                <a:lnTo>
                  <a:pt x="0" y="0"/>
                </a:lnTo>
                <a:close/>
              </a:path>
            </a:pathLst>
          </a:custGeom>
          <a:solidFill>
            <a:srgbClr val="74B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9B11E7C-2679-A79F-3169-BBEAD8AAD6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8058"/>
            <a:ext cx="9144000" cy="6179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DC57BDB-476E-5348-82C9-2FEA91A1FF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56" t="-6145" r="-2482" b="56984"/>
          <a:stretch/>
        </p:blipFill>
        <p:spPr>
          <a:xfrm>
            <a:off x="7162800" y="212725"/>
            <a:ext cx="1828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8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4B02957-41C2-246D-C524-182FCC6869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" b="354"/>
          <a:stretch/>
        </p:blipFill>
        <p:spPr>
          <a:xfrm>
            <a:off x="3049" y="-9369"/>
            <a:ext cx="9140952" cy="5146585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7B8266B3-64EC-B2B1-20AF-A6012664E9D5}"/>
              </a:ext>
            </a:extLst>
          </p:cNvPr>
          <p:cNvSpPr/>
          <p:nvPr userDrawn="1"/>
        </p:nvSpPr>
        <p:spPr>
          <a:xfrm>
            <a:off x="0" y="-320675"/>
            <a:ext cx="9144000" cy="5149850"/>
          </a:xfrm>
          <a:prstGeom prst="rect">
            <a:avLst/>
          </a:prstGeom>
          <a:gradFill>
            <a:gsLst>
              <a:gs pos="27000">
                <a:srgbClr val="86D7D1">
                  <a:alpha val="38000"/>
                </a:srgbClr>
              </a:gs>
              <a:gs pos="99000">
                <a:srgbClr val="1CA8A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019DEACE-EF1B-AE88-3F03-F213C5D5AE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8058"/>
            <a:ext cx="9144000" cy="6179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E442800-3C60-ED93-B6ED-0D46A5A8749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5125"/>
            <a:ext cx="9144000" cy="91293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B694D94C-60D5-7411-390A-CA8822A489F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7200" y="4479925"/>
            <a:ext cx="877578" cy="51866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4D596A2-F61E-5547-832B-7EF0A2F53F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17"/>
          <a:stretch/>
        </p:blipFill>
        <p:spPr>
          <a:xfrm>
            <a:off x="1295400" y="3358965"/>
            <a:ext cx="6418846" cy="81615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9" r:id="rId3"/>
    <p:sldLayoutId id="2147483674" r:id="rId4"/>
    <p:sldLayoutId id="2147483671" r:id="rId5"/>
    <p:sldLayoutId id="2147483662" r:id="rId6"/>
    <p:sldLayoutId id="2147483667" r:id="rId7"/>
    <p:sldLayoutId id="2147483666" r:id="rId8"/>
    <p:sldLayoutId id="2147483665" r:id="rId9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A2300891-DA4F-BC68-55CC-51A5BD5CE25E}"/>
              </a:ext>
            </a:extLst>
          </p:cNvPr>
          <p:cNvSpPr txBox="1"/>
          <p:nvPr/>
        </p:nvSpPr>
        <p:spPr>
          <a:xfrm>
            <a:off x="533400" y="593725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rtl="0"/>
            <a:r>
              <a:rPr lang="es-CO" b="1" kern="1200" dirty="0">
                <a:solidFill>
                  <a:srgbClr val="127D96"/>
                </a:solidFill>
                <a:effectLst>
                  <a:outerShdw dist="6350" dir="1200000" algn="tl" rotWithShape="0">
                    <a:schemeClr val="bg2">
                      <a:lumMod val="25000"/>
                      <a:alpha val="87000"/>
                    </a:scheme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Escala Salarial INS - 2026 </a:t>
            </a:r>
            <a:endParaRPr lang="es-CO" kern="1200" dirty="0">
              <a:solidFill>
                <a:srgbClr val="127D96"/>
              </a:solidFill>
              <a:effectLst>
                <a:outerShdw dist="6350" dir="1200000" algn="tl" rotWithShape="0">
                  <a:schemeClr val="bg2">
                    <a:lumMod val="25000"/>
                    <a:alpha val="87000"/>
                  </a:scheme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5B7BAF3-0B27-1B09-4B1E-0B34B41BCA45}"/>
              </a:ext>
            </a:extLst>
          </p:cNvPr>
          <p:cNvSpPr txBox="1"/>
          <p:nvPr/>
        </p:nvSpPr>
        <p:spPr>
          <a:xfrm>
            <a:off x="5334000" y="4749193"/>
            <a:ext cx="3810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4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2026</a:t>
            </a:r>
            <a:endParaRPr lang="es-CO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F78772B-9162-C659-C828-97E3D01B7B72}"/>
              </a:ext>
            </a:extLst>
          </p:cNvPr>
          <p:cNvSpPr txBox="1"/>
          <p:nvPr/>
        </p:nvSpPr>
        <p:spPr>
          <a:xfrm>
            <a:off x="144674" y="4711963"/>
            <a:ext cx="4724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E</a:t>
            </a:r>
            <a:r>
              <a:rPr lang="es-CO" sz="14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scala</a:t>
            </a:r>
            <a:r>
              <a:rPr lang="es-CO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 Salarial INS</a:t>
            </a:r>
            <a:endParaRPr lang="es-CO" sz="1400" b="1" dirty="0">
              <a:solidFill>
                <a:srgbClr val="C3E7E6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6D9DB3F-9BF5-4AA1-B366-26B82B6145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90"/>
          <a:stretch/>
        </p:blipFill>
        <p:spPr>
          <a:xfrm>
            <a:off x="2667000" y="895160"/>
            <a:ext cx="3665460" cy="373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88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DB6C0D23F8F72438609EE54FF00FEDD" ma:contentTypeVersion="3" ma:contentTypeDescription="Crear nuevo documento." ma:contentTypeScope="" ma:versionID="4f18d5cee6f42464bab8b4de06e3d2b9">
  <xsd:schema xmlns:xsd="http://www.w3.org/2001/XMLSchema" xmlns:xs="http://www.w3.org/2001/XMLSchema" xmlns:p="http://schemas.microsoft.com/office/2006/metadata/properties" xmlns:ns2="3bfbf733-a6c3-488d-a481-abc1b690c7db" xmlns:ns3="bcfb9293-447d-4934-8725-df1399b5854e" targetNamespace="http://schemas.microsoft.com/office/2006/metadata/properties" ma:root="true" ma:fieldsID="ba4b9515ceaf091a0ea7f4da9fe26e5e" ns2:_="" ns3:_="">
    <xsd:import namespace="3bfbf733-a6c3-488d-a481-abc1b690c7db"/>
    <xsd:import namespace="bcfb9293-447d-4934-8725-df1399b5854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webtag" minOccurs="0"/>
                <xsd:element ref="ns3:Or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bf733-a6c3-488d-a481-abc1b690c7d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fb9293-447d-4934-8725-df1399b5854e" elementFormDefault="qualified">
    <xsd:import namespace="http://schemas.microsoft.com/office/2006/documentManagement/types"/>
    <xsd:import namespace="http://schemas.microsoft.com/office/infopath/2007/PartnerControls"/>
    <xsd:element name="webtag" ma:index="9" nillable="true" ma:displayName="webtag" ma:internalName="webtag">
      <xsd:simpleType>
        <xsd:restriction base="dms:Text">
          <xsd:maxLength value="255"/>
        </xsd:restriction>
      </xsd:simpleType>
    </xsd:element>
    <xsd:element name="Orden" ma:index="10" nillable="true" ma:displayName="Orden" ma:decimals="0" ma:default="1" ma:internalName="Orden">
      <xsd:simpleType>
        <xsd:restriction base="dms:Number">
          <xsd:minInclusive value="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ebtag xmlns="bcfb9293-447d-4934-8725-df1399b5854e" xsi:nil="true"/>
    <Orden xmlns="bcfb9293-447d-4934-8725-df1399b5854e">1</Orde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913BB4-C035-4A39-BDF1-4DCC20E4F3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fbf733-a6c3-488d-a481-abc1b690c7db"/>
    <ds:schemaRef ds:uri="bcfb9293-447d-4934-8725-df1399b585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D59B89-FC06-4173-9B42-ACEB1FA63B46}">
  <ds:schemaRefs>
    <ds:schemaRef ds:uri="dc5999f7-1524-496f-baca-999f8631e659"/>
    <ds:schemaRef ds:uri="http://purl.org/dc/terms/"/>
    <ds:schemaRef ds:uri="3bfbf733-a6c3-488d-a481-abc1b690c7db"/>
    <ds:schemaRef ds:uri="http://schemas.microsoft.com/office/infopath/2007/PartnerControls"/>
    <ds:schemaRef ds:uri="http://schemas.microsoft.com/sharepoint/v3"/>
    <ds:schemaRef ds:uri="http://purl.org/dc/dcmitype/"/>
    <ds:schemaRef ds:uri="http://www.w3.org/XML/1998/namespace"/>
    <ds:schemaRef ds:uri="c55f4233-694a-42b1-bd72-cc55cefea4b3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bcfb9293-447d-4934-8725-df1399b5854e"/>
  </ds:schemaRefs>
</ds:datastoreItem>
</file>

<file path=customXml/itemProps3.xml><?xml version="1.0" encoding="utf-8"?>
<ds:datastoreItem xmlns:ds="http://schemas.openxmlformats.org/officeDocument/2006/customXml" ds:itemID="{D1389468-5306-4F80-B1E3-71CCF5FC82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5470</TotalTime>
  <Words>10</Words>
  <Application>Microsoft Office PowerPoint</Application>
  <PresentationFormat>Personalizado</PresentationFormat>
  <Paragraphs>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Matilde Rodriguez Becerra</dc:creator>
  <cp:lastModifiedBy>Luis Hernando Parra Parra</cp:lastModifiedBy>
  <cp:revision>692</cp:revision>
  <cp:lastPrinted>2024-06-26T10:03:24Z</cp:lastPrinted>
  <dcterms:created xsi:type="dcterms:W3CDTF">2023-05-30T13:49:55Z</dcterms:created>
  <dcterms:modified xsi:type="dcterms:W3CDTF">2026-04-09T22:24:16Z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2023-05-30T00:00:00Z</vt:filetime>
  </property>
  <property fmtid="{D5CDD505-2E9C-101B-9397-08002B2CF9AE}" pid="3" name="Creator">
    <vt:lpwstr>Adobe InDesign 15.1 (Macintosh)</vt:lpwstr>
  </property>
  <property fmtid="{D5CDD505-2E9C-101B-9397-08002B2CF9AE}" pid="4" name="LastSaved">
    <vt:filetime>2023-05-30T00:00:00Z</vt:filetime>
  </property>
  <property fmtid="{D5CDD505-2E9C-101B-9397-08002B2CF9AE}" pid="5" name="Producer">
    <vt:lpwstr>Adobe PDF Library 15.0</vt:lpwstr>
  </property>
  <property fmtid="{D5CDD505-2E9C-101B-9397-08002B2CF9AE}" pid="6" name="ContentTypeId">
    <vt:lpwstr>0x0101007DB6C0D23F8F72438609EE54FF00FEDD</vt:lpwstr>
  </property>
  <property fmtid="{D5CDD505-2E9C-101B-9397-08002B2CF9AE}" pid="7" name="MediaServiceImageTags">
    <vt:lpwstr/>
  </property>
</Properties>
</file>